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9319" autoAdjust="0"/>
  </p:normalViewPr>
  <p:slideViewPr>
    <p:cSldViewPr snapToGrid="0">
      <p:cViewPr>
        <p:scale>
          <a:sx n="80" d="100"/>
          <a:sy n="80" d="100"/>
        </p:scale>
        <p:origin x="136" y="-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9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25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8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81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95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96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69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86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59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85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D7A8-E47A-477F-955E-AB5EE130774F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6A6E-00E0-44AB-9AFA-15BC5C3D0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96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Back-End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.Net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Core)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dirty="0" smtClean="0"/>
              <a:t>Members </a:t>
            </a:r>
          </a:p>
          <a:p>
            <a:r>
              <a:rPr lang="en-IN" dirty="0" smtClean="0"/>
              <a:t>Balaji Ramamurthy</a:t>
            </a:r>
          </a:p>
          <a:p>
            <a:r>
              <a:rPr lang="en-IN" dirty="0" smtClean="0"/>
              <a:t>Niraj Kumar</a:t>
            </a:r>
          </a:p>
          <a:p>
            <a:r>
              <a:rPr lang="en-IN" dirty="0" smtClean="0"/>
              <a:t>Manraj Singh Hanjra</a:t>
            </a:r>
          </a:p>
          <a:p>
            <a:r>
              <a:rPr lang="en-IN" dirty="0" smtClean="0"/>
              <a:t>Vasu Nagori</a:t>
            </a:r>
            <a:endParaRPr lang="en-IN" dirty="0" smtClean="0"/>
          </a:p>
          <a:p>
            <a:r>
              <a:rPr lang="en-IN" dirty="0" smtClean="0"/>
              <a:t>Yanish Bansal</a:t>
            </a:r>
          </a:p>
          <a:p>
            <a:r>
              <a:rPr lang="en-IN" dirty="0" smtClean="0"/>
              <a:t>Rishu Rana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4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of Validations – Duplicate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We are generating a Hackathon Log file to validate ‘Duplicate Data’. Please take a note processing is NOT stopped in case this validation fails. Along with Hackathon Log file, another Output Log file is also generated.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690688"/>
            <a:ext cx="5181600" cy="2129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786047"/>
            <a:ext cx="5181600" cy="22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Logging of Output File when Validation is Success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When Validations are complete, only </a:t>
            </a:r>
            <a:r>
              <a:rPr lang="en-IN" smtClean="0"/>
              <a:t>the Output Log </a:t>
            </a:r>
            <a:r>
              <a:rPr lang="en-IN" dirty="0" smtClean="0"/>
              <a:t>file is generated.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690688"/>
            <a:ext cx="5181600" cy="2188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835" y="4147406"/>
            <a:ext cx="5127929" cy="16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Of </a:t>
            </a:r>
            <a:r>
              <a:rPr lang="en-IN" dirty="0" err="1" smtClean="0"/>
              <a:t>ChatGpt</a:t>
            </a:r>
            <a:r>
              <a:rPr lang="en-IN" dirty="0" smtClean="0"/>
              <a:t> application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We have used </a:t>
            </a:r>
            <a:r>
              <a:rPr lang="en-IN" dirty="0" err="1" smtClean="0"/>
              <a:t>ChatGPT</a:t>
            </a:r>
            <a:r>
              <a:rPr lang="en-IN" dirty="0" smtClean="0"/>
              <a:t> application to implement Micro Service, </a:t>
            </a:r>
            <a:r>
              <a:rPr lang="en-IN" dirty="0"/>
              <a:t>C</a:t>
            </a:r>
            <a:r>
              <a:rPr lang="en-IN" dirty="0" smtClean="0"/>
              <a:t>ontroller and Dependency Injection. We asked </a:t>
            </a:r>
            <a:r>
              <a:rPr lang="en-IN" dirty="0" err="1" smtClean="0"/>
              <a:t>ChatGPT</a:t>
            </a:r>
            <a:r>
              <a:rPr lang="en-IN" dirty="0" smtClean="0"/>
              <a:t> to write sample programs. Please view the attached word document to glance through our journeys.</a:t>
            </a:r>
          </a:p>
          <a:p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03443"/>
              </p:ext>
            </p:extLst>
          </p:nvPr>
        </p:nvGraphicFramePr>
        <p:xfrm>
          <a:off x="5638800" y="302418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Document" showAsIcon="1" r:id="rId3" imgW="914400" imgH="806400" progId="Word.Document.12">
                  <p:embed/>
                </p:oleObj>
              </mc:Choice>
              <mc:Fallback>
                <p:oleObj name="Document" showAsIcon="1" r:id="rId3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02418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088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of </a:t>
            </a:r>
            <a:r>
              <a:rPr lang="en-IN" dirty="0" err="1" smtClean="0"/>
              <a:t>ChatGPT</a:t>
            </a:r>
            <a:r>
              <a:rPr lang="en-IN" dirty="0" smtClean="0"/>
              <a:t> to document test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We had used Genie to generate test documents. PFA the word document.</a:t>
            </a: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383841"/>
              </p:ext>
            </p:extLst>
          </p:nvPr>
        </p:nvGraphicFramePr>
        <p:xfrm>
          <a:off x="5638800" y="302418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Document" showAsIcon="1" r:id="rId3" imgW="914400" imgH="806400" progId="Word.Document.12">
                  <p:embed/>
                </p:oleObj>
              </mc:Choice>
              <mc:Fallback>
                <p:oleObj name="Document" showAsIcon="1" r:id="rId3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02418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3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of Micro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We have implemented 2 Micro Service – one to validate the file and its data (</a:t>
            </a:r>
            <a:r>
              <a:rPr lang="en-IN" dirty="0" err="1" smtClean="0"/>
              <a:t>ValidationService.cs</a:t>
            </a:r>
            <a:r>
              <a:rPr lang="en-IN" dirty="0" smtClean="0"/>
              <a:t>) and the other to generate output if validation is a success (</a:t>
            </a:r>
            <a:r>
              <a:rPr lang="en-IN" dirty="0" err="1" smtClean="0"/>
              <a:t>MyService.cs</a:t>
            </a:r>
            <a:r>
              <a:rPr lang="en-IN" dirty="0" smtClean="0"/>
              <a:t>)</a:t>
            </a:r>
          </a:p>
          <a:p>
            <a:r>
              <a:rPr lang="en-IN" dirty="0" smtClean="0"/>
              <a:t>Please see the screen snapshot –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0495" y="1825625"/>
            <a:ext cx="5181600" cy="33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3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Of Controller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We have implemented a Controller class “</a:t>
            </a:r>
            <a:r>
              <a:rPr lang="en-IN" dirty="0" err="1" smtClean="0"/>
              <a:t>ExcelController</a:t>
            </a:r>
            <a:r>
              <a:rPr lang="en-IN" dirty="0" smtClean="0"/>
              <a:t>” which controls the execution of the Micro Services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181600" cy="33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of Validations – Wrong Type Of File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We are generating a Hackathon Log file to validate ‘Wrong Type of File’. Please take a note processing is stopped when this validation fails.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90688"/>
            <a:ext cx="5181600" cy="12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of Validations – Wrong number of Columns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We are generating a Hackathon Log file to validate ‘Wrong number of Columns’. Please take a note processing is stopped when this validation fails.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754567"/>
            <a:ext cx="5181600" cy="12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3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of Validations – Wrong Column Names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We are generating a Hackathon Log file to validate ‘Wrong Column Names’. Please take a note processing is stopped when this validation fails.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13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of Validations – Invalid Date Type and Amount Value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We are generating a Hackathon Log file to validate ‘Invalid Date Type and Amount Value’. Please take a note processing is NOT stopped in case this validation fails. Along with Hackathon Log file, another Output Log file is also generated.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2459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20182"/>
            <a:ext cx="5181600" cy="19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368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Office Theme</vt:lpstr>
      <vt:lpstr>Microsoft Word Document</vt:lpstr>
      <vt:lpstr>Back-End (.Net Core) </vt:lpstr>
      <vt:lpstr>Use Of ChatGpt application</vt:lpstr>
      <vt:lpstr>Use of ChatGPT to document test</vt:lpstr>
      <vt:lpstr>Implementation of Micro Service</vt:lpstr>
      <vt:lpstr>Implementation Of Controller Class</vt:lpstr>
      <vt:lpstr>Implementation of Validations – Wrong Type Of File</vt:lpstr>
      <vt:lpstr>Implementation of Validations – Wrong number of Columns</vt:lpstr>
      <vt:lpstr>Implementation of Validations – Wrong Column Names</vt:lpstr>
      <vt:lpstr>Implementation of Validations – Invalid Date Type and Amount Value</vt:lpstr>
      <vt:lpstr>Implementation of Validations – Duplicate data</vt:lpstr>
      <vt:lpstr>Logging of Output File when Validation is Success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Back-End (.Net Core) </dc:title>
  <dc:creator>Balaji Ramamurthy</dc:creator>
  <cp:lastModifiedBy>Balaji Ramamurthy</cp:lastModifiedBy>
  <cp:revision>37</cp:revision>
  <dcterms:created xsi:type="dcterms:W3CDTF">2023-04-18T05:49:17Z</dcterms:created>
  <dcterms:modified xsi:type="dcterms:W3CDTF">2023-04-18T06:30:57Z</dcterms:modified>
</cp:coreProperties>
</file>